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806"/>
    <a:srgbClr val="DE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adventistbookcenter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81" y="914847"/>
            <a:ext cx="3339838" cy="38853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602296"/>
            <a:ext cx="3505200" cy="156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0" y="381000"/>
            <a:ext cx="9144000" cy="5562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845">
            <a:off x="6531059" y="186756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6068">
            <a:off x="406922" y="361745"/>
            <a:ext cx="3302940" cy="431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117">
            <a:off x="4368683" y="771513"/>
            <a:ext cx="208303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85">
            <a:off x="5000777" y="2286063"/>
            <a:ext cx="3639610" cy="448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 userDrawn="1"/>
        </p:nvSpPr>
        <p:spPr>
          <a:xfrm>
            <a:off x="829629" y="5181600"/>
            <a:ext cx="412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“It would be well for us to</a:t>
            </a:r>
            <a:br>
              <a:rPr lang="en-US" sz="2000" i="1" dirty="0" smtClean="0">
                <a:latin typeface="Cambria" panose="02040503050406030204" pitchFamily="18" charset="0"/>
              </a:rPr>
            </a:br>
            <a:r>
              <a:rPr lang="en-US" sz="2000" i="1" dirty="0" smtClean="0">
                <a:latin typeface="Cambria" panose="02040503050406030204" pitchFamily="18" charset="0"/>
              </a:rPr>
              <a:t>spend a thoughtful hour each day in contemplation of the life of Christ”</a:t>
            </a:r>
          </a:p>
          <a:p>
            <a:pPr algn="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—The Desire of Ages, </a:t>
            </a:r>
            <a:r>
              <a:rPr lang="en-US" sz="2000" dirty="0" smtClean="0">
                <a:latin typeface="Cambria" panose="02040503050406030204" pitchFamily="18" charset="0"/>
              </a:rPr>
              <a:t>p. 83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5486400" y="6520428"/>
            <a:ext cx="356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mbria" panose="02040503050406030204" pitchFamily="18" charset="0"/>
              </a:rPr>
              <a:t>Books available at </a:t>
            </a:r>
            <a:r>
              <a:rPr lang="en-US" sz="1200" dirty="0" smtClean="0">
                <a:latin typeface="Cambria" panose="02040503050406030204" pitchFamily="18" charset="0"/>
                <a:hlinkClick r:id="rId9"/>
              </a:rPr>
              <a:t>www.AdventistBookCenter.com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20" cy="4267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066800"/>
            <a:ext cx="6019800" cy="419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Chapter 1</a:t>
            </a:r>
          </a:p>
          <a:p>
            <a:pPr lvl="0"/>
            <a:r>
              <a:rPr lang="en-US" dirty="0" smtClean="0"/>
              <a:t>Jesus’ Last Journey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5410200"/>
            <a:ext cx="6019800" cy="12954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This study is based on Luke 9:51-10:24</a:t>
            </a:r>
          </a:p>
          <a:p>
            <a:pPr lvl="0"/>
            <a:r>
              <a:rPr lang="en-US" dirty="0" smtClean="0"/>
              <a:t>Desire of Ages, chapter 53</a:t>
            </a:r>
          </a:p>
          <a:p>
            <a:pPr lvl="0"/>
            <a:r>
              <a:rPr lang="en-US" dirty="0" smtClean="0"/>
              <a:t>See also Messiah, chapter 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19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219200"/>
            <a:ext cx="6019800" cy="5334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2400"/>
              </a:spcBef>
              <a:buNone/>
              <a:defRPr sz="4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263" y="76200"/>
            <a:ext cx="8999537" cy="762000"/>
          </a:xfrm>
        </p:spPr>
        <p:txBody>
          <a:bodyPr anchor="ctr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References for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16DF-CE83-4558-B423-7D1BB2E0B11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5406-792C-4CCF-A754-FC16CE8187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Whom do you long to see on resurrection day?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785-7 and </a:t>
            </a:r>
            <a:r>
              <a:rPr lang="en-US" i="1" dirty="0" smtClean="0"/>
              <a:t>Messiah</a:t>
            </a:r>
            <a:r>
              <a:rPr lang="en-US" dirty="0" smtClean="0"/>
              <a:t> 418-9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were Jesus’ folded grave clothes evidence that He was alive?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789-90 and </a:t>
            </a:r>
            <a:r>
              <a:rPr lang="en-US" i="1" dirty="0" smtClean="0"/>
              <a:t>Messiah</a:t>
            </a:r>
            <a:r>
              <a:rPr lang="en-US" dirty="0" smtClean="0"/>
              <a:t> 420-2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Mary recognized that it was Jesus by His voice.</a:t>
            </a:r>
          </a:p>
          <a:p>
            <a:r>
              <a:rPr lang="en-US" dirty="0" smtClean="0"/>
              <a:t>Is it possible for</a:t>
            </a:r>
            <a:br>
              <a:rPr lang="en-US" dirty="0" smtClean="0"/>
            </a:br>
            <a:r>
              <a:rPr lang="en-US" dirty="0" smtClean="0"/>
              <a:t>us to recognize the</a:t>
            </a:r>
            <a:br>
              <a:rPr lang="en-US" dirty="0" smtClean="0"/>
            </a:br>
            <a:r>
              <a:rPr lang="en-US" dirty="0" smtClean="0"/>
              <a:t>voice of Jesus?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789-90 and </a:t>
            </a:r>
            <a:r>
              <a:rPr lang="en-US" i="1" dirty="0" smtClean="0"/>
              <a:t>Messiah</a:t>
            </a:r>
            <a:r>
              <a:rPr lang="en-US" dirty="0" smtClean="0"/>
              <a:t> 420-2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learn to recognize Jesus’ voice?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789-90 and </a:t>
            </a:r>
            <a:r>
              <a:rPr lang="en-US" i="1" dirty="0" smtClean="0"/>
              <a:t>Messiah</a:t>
            </a:r>
            <a:r>
              <a:rPr lang="en-US" dirty="0" smtClean="0"/>
              <a:t> 420-2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would the</a:t>
            </a:r>
            <a:br>
              <a:rPr lang="en-US" dirty="0" smtClean="0"/>
            </a:br>
            <a:r>
              <a:rPr lang="en-US" dirty="0" smtClean="0"/>
              <a:t>disciples not believe</a:t>
            </a:r>
            <a:br>
              <a:rPr lang="en-US" dirty="0" smtClean="0"/>
            </a:br>
            <a:r>
              <a:rPr lang="en-US" dirty="0" smtClean="0"/>
              <a:t>the reports of Mary</a:t>
            </a:r>
            <a:br>
              <a:rPr lang="en-US" dirty="0" smtClean="0"/>
            </a:br>
            <a:r>
              <a:rPr lang="en-US" dirty="0" smtClean="0"/>
              <a:t>and the other women?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789-90 and </a:t>
            </a:r>
            <a:r>
              <a:rPr lang="en-US" i="1" dirty="0" smtClean="0"/>
              <a:t>Messiah</a:t>
            </a:r>
            <a:r>
              <a:rPr lang="en-US" dirty="0" smtClean="0"/>
              <a:t> 420-2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was Jesus’ first work after the resurrection?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789-90 and </a:t>
            </a:r>
            <a:r>
              <a:rPr lang="en-US" i="1" dirty="0" smtClean="0"/>
              <a:t>Messiah</a:t>
            </a:r>
            <a:r>
              <a:rPr lang="en-US" dirty="0" smtClean="0"/>
              <a:t> 420-2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it significant that</a:t>
            </a:r>
            <a:br>
              <a:rPr lang="en-US" dirty="0" smtClean="0"/>
            </a:br>
            <a:r>
              <a:rPr lang="en-US" dirty="0" smtClean="0"/>
              <a:t>Jesus appeared first</a:t>
            </a:r>
            <a:br>
              <a:rPr lang="en-US" dirty="0" smtClean="0"/>
            </a:br>
            <a:r>
              <a:rPr lang="en-US" dirty="0" smtClean="0"/>
              <a:t>to women and gave</a:t>
            </a:r>
            <a:br>
              <a:rPr lang="en-US" dirty="0" smtClean="0"/>
            </a:br>
            <a:r>
              <a:rPr lang="en-US" dirty="0" smtClean="0"/>
              <a:t>them a message to</a:t>
            </a:r>
            <a:br>
              <a:rPr lang="en-US" dirty="0" smtClean="0"/>
            </a:br>
            <a:r>
              <a:rPr lang="en-US" dirty="0" smtClean="0"/>
              <a:t>the disciples?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793-4 and </a:t>
            </a:r>
            <a:r>
              <a:rPr lang="en-US" i="1" dirty="0" smtClean="0"/>
              <a:t>Messiah</a:t>
            </a:r>
            <a:r>
              <a:rPr lang="en-US" dirty="0" smtClean="0"/>
              <a:t> 422-3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would the disciples no believe the reports</a:t>
            </a:r>
            <a:br>
              <a:rPr lang="en-US" dirty="0" smtClean="0"/>
            </a:br>
            <a:r>
              <a:rPr lang="en-US" dirty="0" smtClean="0"/>
              <a:t>of Mary and the other women?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793-4 and </a:t>
            </a:r>
            <a:r>
              <a:rPr lang="en-US" i="1" dirty="0" smtClean="0"/>
              <a:t>Messiah</a:t>
            </a:r>
            <a:r>
              <a:rPr lang="en-US" dirty="0" smtClean="0"/>
              <a:t> 422-3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we ever make</a:t>
            </a:r>
            <a:br>
              <a:rPr lang="en-US" dirty="0" smtClean="0"/>
            </a:br>
            <a:r>
              <a:rPr lang="en-US" dirty="0" smtClean="0"/>
              <a:t>the same mistake the disciples made—remaining lonely and depressed when Jesus</a:t>
            </a:r>
            <a:br>
              <a:rPr lang="en-US" dirty="0" smtClean="0"/>
            </a:br>
            <a:r>
              <a:rPr lang="en-US" dirty="0" smtClean="0"/>
              <a:t>is right beside us?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793-4 and </a:t>
            </a:r>
            <a:r>
              <a:rPr lang="en-US" i="1" dirty="0" smtClean="0"/>
              <a:t>Messiah</a:t>
            </a:r>
            <a:r>
              <a:rPr lang="en-US" dirty="0" smtClean="0"/>
              <a:t> 422-3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4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1066800"/>
            <a:ext cx="6019800" cy="3886200"/>
          </a:xfrm>
        </p:spPr>
        <p:txBody>
          <a:bodyPr/>
          <a:lstStyle/>
          <a:p>
            <a:r>
              <a:rPr lang="en-US" dirty="0" smtClean="0"/>
              <a:t>Chapter 11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Resurrection Morning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743200" y="5181600"/>
            <a:ext cx="6019800" cy="1524000"/>
          </a:xfrm>
        </p:spPr>
        <p:txBody>
          <a:bodyPr/>
          <a:lstStyle/>
          <a:p>
            <a:r>
              <a:rPr lang="en-US" b="0" dirty="0" smtClean="0"/>
              <a:t>This study is based on Matthew 28:1-8; 11-15;</a:t>
            </a:r>
            <a:br>
              <a:rPr lang="en-US" b="0" dirty="0" smtClean="0"/>
            </a:br>
            <a:r>
              <a:rPr lang="en-US" b="0" dirty="0" smtClean="0"/>
              <a:t>Mark 16:1-8; Luke </a:t>
            </a:r>
            <a:r>
              <a:rPr lang="en-US" b="0" dirty="0" smtClean="0"/>
              <a:t>24:1-12, </a:t>
            </a:r>
            <a:r>
              <a:rPr lang="en-US" b="0" dirty="0" smtClean="0"/>
              <a:t>John 20:1-18</a:t>
            </a:r>
          </a:p>
          <a:p>
            <a:r>
              <a:rPr lang="en-US" b="0" i="1" dirty="0" smtClean="0"/>
              <a:t>The Desire of Ages</a:t>
            </a:r>
            <a:r>
              <a:rPr lang="en-US" b="0" dirty="0" smtClean="0"/>
              <a:t>, chapters 81, 82</a:t>
            </a:r>
          </a:p>
          <a:p>
            <a:r>
              <a:rPr lang="en-US" b="0" dirty="0" smtClean="0"/>
              <a:t>—See also </a:t>
            </a:r>
            <a:r>
              <a:rPr lang="en-US" b="0" i="1" dirty="0" smtClean="0"/>
              <a:t>Messiah</a:t>
            </a:r>
            <a:r>
              <a:rPr lang="en-US" b="0" dirty="0" smtClean="0"/>
              <a:t> chapters 81, 82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32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had seen the angel army gather, would you have suspected that they were there to welcome Jesus with singing?</a:t>
            </a:r>
          </a:p>
          <a:p>
            <a:r>
              <a:rPr lang="en-US" dirty="0" smtClean="0"/>
              <a:t>Imagine hearing</a:t>
            </a:r>
            <a:br>
              <a:rPr lang="en-US" dirty="0" smtClean="0"/>
            </a:br>
            <a:r>
              <a:rPr lang="en-US" dirty="0" smtClean="0"/>
              <a:t>that song!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779-82 and </a:t>
            </a:r>
            <a:r>
              <a:rPr lang="en-US" i="1" dirty="0" smtClean="0"/>
              <a:t>Messiah</a:t>
            </a:r>
            <a:r>
              <a:rPr lang="en-US" dirty="0" smtClean="0"/>
              <a:t> 416-7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had the priests outsmarted themselves?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779-82 and </a:t>
            </a:r>
            <a:r>
              <a:rPr lang="en-US" i="1" dirty="0" smtClean="0"/>
              <a:t>Messiah</a:t>
            </a:r>
            <a:r>
              <a:rPr lang="en-US" dirty="0" smtClean="0"/>
              <a:t> 416-7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would the soldiers hesitate to lie and say they had fallen asleep?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779-82 and </a:t>
            </a:r>
            <a:r>
              <a:rPr lang="en-US" i="1" dirty="0" smtClean="0"/>
              <a:t>Messiah</a:t>
            </a:r>
            <a:r>
              <a:rPr lang="en-US" dirty="0" smtClean="0"/>
              <a:t> 416-7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was it important that Jesus raised himself from the dead?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785-7 and </a:t>
            </a:r>
            <a:r>
              <a:rPr lang="en-US" i="1" dirty="0" smtClean="0"/>
              <a:t>Messiah</a:t>
            </a:r>
            <a:r>
              <a:rPr lang="en-US" dirty="0" smtClean="0"/>
              <a:t> 418-9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Jesus’ resurrection have</a:t>
            </a:r>
            <a:br>
              <a:rPr lang="en-US" dirty="0" smtClean="0"/>
            </a:br>
            <a:r>
              <a:rPr lang="en-US" dirty="0" smtClean="0"/>
              <a:t>the same meaning</a:t>
            </a:r>
            <a:br>
              <a:rPr lang="en-US" dirty="0" smtClean="0"/>
            </a:br>
            <a:r>
              <a:rPr lang="en-US" dirty="0" smtClean="0"/>
              <a:t>as the </a:t>
            </a:r>
            <a:r>
              <a:rPr lang="en-US" dirty="0" smtClean="0"/>
              <a:t>“wave sheaf”?</a:t>
            </a:r>
          </a:p>
          <a:p>
            <a:r>
              <a:rPr lang="en-US" dirty="0" smtClean="0"/>
              <a:t>What was the</a:t>
            </a:r>
            <a:br>
              <a:rPr lang="en-US" dirty="0" smtClean="0"/>
            </a:br>
            <a:r>
              <a:rPr lang="en-US" dirty="0" smtClean="0"/>
              <a:t>“wave sheaf”?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785-7 and </a:t>
            </a:r>
            <a:r>
              <a:rPr lang="en-US" i="1" dirty="0" smtClean="0"/>
              <a:t>Messiah</a:t>
            </a:r>
            <a:r>
              <a:rPr lang="en-US" dirty="0" smtClean="0"/>
              <a:t> 418-9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 promise of the resurrection</a:t>
            </a:r>
            <a:br>
              <a:rPr lang="en-US" dirty="0" smtClean="0"/>
            </a:br>
            <a:r>
              <a:rPr lang="en-US" dirty="0" smtClean="0"/>
              <a:t>mean to you?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785-7 and </a:t>
            </a:r>
            <a:r>
              <a:rPr lang="en-US" i="1" dirty="0" smtClean="0"/>
              <a:t>Messiah</a:t>
            </a:r>
            <a:r>
              <a:rPr lang="en-US" dirty="0" smtClean="0"/>
              <a:t> 418-9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281</Words>
  <Application>Microsoft Office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Church</dc:creator>
  <cp:lastModifiedBy>Doug Church</cp:lastModifiedBy>
  <cp:revision>33</cp:revision>
  <dcterms:created xsi:type="dcterms:W3CDTF">2014-01-08T21:13:03Z</dcterms:created>
  <dcterms:modified xsi:type="dcterms:W3CDTF">2014-01-09T20:33:57Z</dcterms:modified>
</cp:coreProperties>
</file>